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 id="259" r:id="rId9"/>
    <p:sldId id="260" r:id="rId10"/>
  </p:sldIdLst>
  <p:sldSz cy="10282225" cx="18280050"/>
  <p:notesSz cx="6858000" cy="9144000"/>
  <p:embeddedFontLst>
    <p:embeddedFont>
      <p:font typeface="Roboto"/>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regular.fntdata"/><Relationship Id="rId10" Type="http://schemas.openxmlformats.org/officeDocument/2006/relationships/slide" Target="slides/slide5.xml"/><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4"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0" lvl="0" marL="139700"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1pPr>
            <a:lvl2pPr indent="0" lvl="1" marL="1041400"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2pPr>
            <a:lvl3pPr indent="0" lvl="2" marL="1955800"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3pPr>
            <a:lvl4pPr indent="0" lvl="3" marL="2870199"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4pPr>
            <a:lvl5pPr indent="1" lvl="4" marL="3784597"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5pPr>
            <a:lvl6pPr indent="1" lvl="5" marL="4698998"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6pPr>
            <a:lvl7pPr indent="1" lvl="6" marL="5613398"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7pPr>
            <a:lvl8pPr indent="0" lvl="7" marL="6527800"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8pPr>
            <a:lvl9pPr indent="0" lvl="8" marL="7442199"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69850" lvl="0" marL="0" marR="0" rtl="0" algn="l">
              <a:spcBef>
                <a:spcPts val="0"/>
              </a:spcBef>
              <a:buClr>
                <a:schemeClr val="dk1"/>
              </a:buClr>
              <a:buSzPts val="11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0" name="Shape 160"/>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6" name="Shape 166"/>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buClr>
                <a:schemeClr val="dk1"/>
              </a:buClr>
              <a:buSzPts val="11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9592"/>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ts val="9592"/>
              <a:buFont typeface="Roboto"/>
              <a:buNone/>
              <a:defRPr sz="9596">
                <a:solidFill>
                  <a:schemeClr val="lt1"/>
                </a:solidFill>
                <a:latin typeface="Roboto"/>
                <a:ea typeface="Roboto"/>
                <a:cs typeface="Roboto"/>
                <a:sym typeface="Roboto"/>
              </a:defRPr>
            </a:lvl2pPr>
            <a:lvl3pPr indent="0" lvl="2" rtl="0">
              <a:spcBef>
                <a:spcPts val="0"/>
              </a:spcBef>
              <a:buClr>
                <a:schemeClr val="lt1"/>
              </a:buClr>
              <a:buSzPts val="9592"/>
              <a:buFont typeface="Roboto"/>
              <a:buNone/>
              <a:defRPr sz="9596">
                <a:solidFill>
                  <a:schemeClr val="lt1"/>
                </a:solidFill>
                <a:latin typeface="Roboto"/>
                <a:ea typeface="Roboto"/>
                <a:cs typeface="Roboto"/>
                <a:sym typeface="Roboto"/>
              </a:defRPr>
            </a:lvl3pPr>
            <a:lvl4pPr indent="0" lvl="3" rtl="0">
              <a:spcBef>
                <a:spcPts val="0"/>
              </a:spcBef>
              <a:buClr>
                <a:schemeClr val="lt1"/>
              </a:buClr>
              <a:buSzPts val="9592"/>
              <a:buFont typeface="Roboto"/>
              <a:buNone/>
              <a:defRPr sz="9596">
                <a:solidFill>
                  <a:schemeClr val="lt1"/>
                </a:solidFill>
                <a:latin typeface="Roboto"/>
                <a:ea typeface="Roboto"/>
                <a:cs typeface="Roboto"/>
                <a:sym typeface="Roboto"/>
              </a:defRPr>
            </a:lvl4pPr>
            <a:lvl5pPr indent="0" lvl="4" rtl="0">
              <a:spcBef>
                <a:spcPts val="0"/>
              </a:spcBef>
              <a:buClr>
                <a:schemeClr val="lt1"/>
              </a:buClr>
              <a:buSzPts val="9592"/>
              <a:buFont typeface="Roboto"/>
              <a:buNone/>
              <a:defRPr sz="9596">
                <a:solidFill>
                  <a:schemeClr val="lt1"/>
                </a:solidFill>
                <a:latin typeface="Roboto"/>
                <a:ea typeface="Roboto"/>
                <a:cs typeface="Roboto"/>
                <a:sym typeface="Roboto"/>
              </a:defRPr>
            </a:lvl5pPr>
            <a:lvl6pPr indent="0" lvl="5" rtl="0">
              <a:spcBef>
                <a:spcPts val="0"/>
              </a:spcBef>
              <a:buClr>
                <a:schemeClr val="lt1"/>
              </a:buClr>
              <a:buSzPts val="9592"/>
              <a:buFont typeface="Roboto"/>
              <a:buNone/>
              <a:defRPr sz="9596">
                <a:solidFill>
                  <a:schemeClr val="lt1"/>
                </a:solidFill>
                <a:latin typeface="Roboto"/>
                <a:ea typeface="Roboto"/>
                <a:cs typeface="Roboto"/>
                <a:sym typeface="Roboto"/>
              </a:defRPr>
            </a:lvl6pPr>
            <a:lvl7pPr indent="0" lvl="6" rtl="0">
              <a:spcBef>
                <a:spcPts val="0"/>
              </a:spcBef>
              <a:buClr>
                <a:schemeClr val="lt1"/>
              </a:buClr>
              <a:buSzPts val="9592"/>
              <a:buFont typeface="Roboto"/>
              <a:buNone/>
              <a:defRPr sz="9596">
                <a:solidFill>
                  <a:schemeClr val="lt1"/>
                </a:solidFill>
                <a:latin typeface="Roboto"/>
                <a:ea typeface="Roboto"/>
                <a:cs typeface="Roboto"/>
                <a:sym typeface="Roboto"/>
              </a:defRPr>
            </a:lvl7pPr>
            <a:lvl8pPr indent="0" lvl="7" rtl="0">
              <a:spcBef>
                <a:spcPts val="0"/>
              </a:spcBef>
              <a:buClr>
                <a:schemeClr val="lt1"/>
              </a:buClr>
              <a:buSzPts val="9592"/>
              <a:buFont typeface="Roboto"/>
              <a:buNone/>
              <a:defRPr sz="9596">
                <a:solidFill>
                  <a:schemeClr val="lt1"/>
                </a:solidFill>
                <a:latin typeface="Roboto"/>
                <a:ea typeface="Roboto"/>
                <a:cs typeface="Roboto"/>
                <a:sym typeface="Roboto"/>
              </a:defRPr>
            </a:lvl8pPr>
            <a:lvl9pPr indent="0" lvl="8" rtl="0">
              <a:spcBef>
                <a:spcPts val="0"/>
              </a:spcBef>
              <a:buClr>
                <a:schemeClr val="lt1"/>
              </a:buClr>
              <a:buSzPts val="9592"/>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18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9592"/>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ts val="9592"/>
              <a:buFont typeface="Roboto"/>
              <a:buNone/>
              <a:defRPr sz="9596">
                <a:solidFill>
                  <a:schemeClr val="lt1"/>
                </a:solidFill>
                <a:latin typeface="Roboto"/>
                <a:ea typeface="Roboto"/>
                <a:cs typeface="Roboto"/>
                <a:sym typeface="Roboto"/>
              </a:defRPr>
            </a:lvl2pPr>
            <a:lvl3pPr indent="0" lvl="2" rtl="0">
              <a:spcBef>
                <a:spcPts val="0"/>
              </a:spcBef>
              <a:buClr>
                <a:schemeClr val="lt1"/>
              </a:buClr>
              <a:buSzPts val="9592"/>
              <a:buFont typeface="Roboto"/>
              <a:buNone/>
              <a:defRPr sz="9596">
                <a:solidFill>
                  <a:schemeClr val="lt1"/>
                </a:solidFill>
                <a:latin typeface="Roboto"/>
                <a:ea typeface="Roboto"/>
                <a:cs typeface="Roboto"/>
                <a:sym typeface="Roboto"/>
              </a:defRPr>
            </a:lvl3pPr>
            <a:lvl4pPr indent="0" lvl="3" rtl="0">
              <a:spcBef>
                <a:spcPts val="0"/>
              </a:spcBef>
              <a:buClr>
                <a:schemeClr val="lt1"/>
              </a:buClr>
              <a:buSzPts val="9592"/>
              <a:buFont typeface="Roboto"/>
              <a:buNone/>
              <a:defRPr sz="9596">
                <a:solidFill>
                  <a:schemeClr val="lt1"/>
                </a:solidFill>
                <a:latin typeface="Roboto"/>
                <a:ea typeface="Roboto"/>
                <a:cs typeface="Roboto"/>
                <a:sym typeface="Roboto"/>
              </a:defRPr>
            </a:lvl4pPr>
            <a:lvl5pPr indent="0" lvl="4" rtl="0">
              <a:spcBef>
                <a:spcPts val="0"/>
              </a:spcBef>
              <a:buClr>
                <a:schemeClr val="lt1"/>
              </a:buClr>
              <a:buSzPts val="9592"/>
              <a:buFont typeface="Roboto"/>
              <a:buNone/>
              <a:defRPr sz="9596">
                <a:solidFill>
                  <a:schemeClr val="lt1"/>
                </a:solidFill>
                <a:latin typeface="Roboto"/>
                <a:ea typeface="Roboto"/>
                <a:cs typeface="Roboto"/>
                <a:sym typeface="Roboto"/>
              </a:defRPr>
            </a:lvl5pPr>
            <a:lvl6pPr indent="0" lvl="5" rtl="0">
              <a:spcBef>
                <a:spcPts val="0"/>
              </a:spcBef>
              <a:buClr>
                <a:schemeClr val="lt1"/>
              </a:buClr>
              <a:buSzPts val="9592"/>
              <a:buFont typeface="Roboto"/>
              <a:buNone/>
              <a:defRPr sz="9596">
                <a:solidFill>
                  <a:schemeClr val="lt1"/>
                </a:solidFill>
                <a:latin typeface="Roboto"/>
                <a:ea typeface="Roboto"/>
                <a:cs typeface="Roboto"/>
                <a:sym typeface="Roboto"/>
              </a:defRPr>
            </a:lvl6pPr>
            <a:lvl7pPr indent="0" lvl="6" rtl="0">
              <a:spcBef>
                <a:spcPts val="0"/>
              </a:spcBef>
              <a:buClr>
                <a:schemeClr val="lt1"/>
              </a:buClr>
              <a:buSzPts val="9592"/>
              <a:buFont typeface="Roboto"/>
              <a:buNone/>
              <a:defRPr sz="9596">
                <a:solidFill>
                  <a:schemeClr val="lt1"/>
                </a:solidFill>
                <a:latin typeface="Roboto"/>
                <a:ea typeface="Roboto"/>
                <a:cs typeface="Roboto"/>
                <a:sym typeface="Roboto"/>
              </a:defRPr>
            </a:lvl7pPr>
            <a:lvl8pPr indent="0" lvl="7" rtl="0">
              <a:spcBef>
                <a:spcPts val="0"/>
              </a:spcBef>
              <a:buClr>
                <a:schemeClr val="lt1"/>
              </a:buClr>
              <a:buSzPts val="9592"/>
              <a:buFont typeface="Roboto"/>
              <a:buNone/>
              <a:defRPr sz="9596">
                <a:solidFill>
                  <a:schemeClr val="lt1"/>
                </a:solidFill>
                <a:latin typeface="Roboto"/>
                <a:ea typeface="Roboto"/>
                <a:cs typeface="Roboto"/>
                <a:sym typeface="Roboto"/>
              </a:defRPr>
            </a:lvl8pPr>
            <a:lvl9pPr indent="0" lvl="8" rtl="0">
              <a:spcBef>
                <a:spcPts val="0"/>
              </a:spcBef>
              <a:buClr>
                <a:schemeClr val="lt1"/>
              </a:buClr>
              <a:buSzPts val="9592"/>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3996"/>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ts val="3596"/>
              <a:buFont typeface="Roboto"/>
              <a:buNone/>
              <a:defRPr sz="3598">
                <a:solidFill>
                  <a:schemeClr val="lt1"/>
                </a:solidFill>
                <a:latin typeface="Roboto"/>
                <a:ea typeface="Roboto"/>
                <a:cs typeface="Roboto"/>
                <a:sym typeface="Roboto"/>
              </a:defRPr>
            </a:lvl2pPr>
            <a:lvl3pPr indent="0" lvl="2" rtl="0">
              <a:spcBef>
                <a:spcPts val="0"/>
              </a:spcBef>
              <a:buClr>
                <a:schemeClr val="lt1"/>
              </a:buClr>
              <a:buSzPts val="3596"/>
              <a:buFont typeface="Roboto"/>
              <a:buNone/>
              <a:defRPr sz="3598">
                <a:solidFill>
                  <a:schemeClr val="lt1"/>
                </a:solidFill>
                <a:latin typeface="Roboto"/>
                <a:ea typeface="Roboto"/>
                <a:cs typeface="Roboto"/>
                <a:sym typeface="Roboto"/>
              </a:defRPr>
            </a:lvl3pPr>
            <a:lvl4pPr indent="0" lvl="3" rtl="0">
              <a:spcBef>
                <a:spcPts val="0"/>
              </a:spcBef>
              <a:buClr>
                <a:schemeClr val="lt1"/>
              </a:buClr>
              <a:buSzPts val="3596"/>
              <a:buFont typeface="Roboto"/>
              <a:buNone/>
              <a:defRPr sz="3598">
                <a:solidFill>
                  <a:schemeClr val="lt1"/>
                </a:solidFill>
                <a:latin typeface="Roboto"/>
                <a:ea typeface="Roboto"/>
                <a:cs typeface="Roboto"/>
                <a:sym typeface="Roboto"/>
              </a:defRPr>
            </a:lvl4pPr>
            <a:lvl5pPr indent="0" lvl="4" rtl="0">
              <a:spcBef>
                <a:spcPts val="0"/>
              </a:spcBef>
              <a:buClr>
                <a:schemeClr val="lt1"/>
              </a:buClr>
              <a:buSzPts val="3596"/>
              <a:buFont typeface="Roboto"/>
              <a:buNone/>
              <a:defRPr sz="3598">
                <a:solidFill>
                  <a:schemeClr val="lt1"/>
                </a:solidFill>
                <a:latin typeface="Roboto"/>
                <a:ea typeface="Roboto"/>
                <a:cs typeface="Roboto"/>
                <a:sym typeface="Roboto"/>
              </a:defRPr>
            </a:lvl5pPr>
            <a:lvl6pPr indent="0" lvl="5" rtl="0">
              <a:spcBef>
                <a:spcPts val="0"/>
              </a:spcBef>
              <a:buClr>
                <a:schemeClr val="lt1"/>
              </a:buClr>
              <a:buSzPts val="3596"/>
              <a:buFont typeface="Roboto"/>
              <a:buNone/>
              <a:defRPr sz="3598">
                <a:solidFill>
                  <a:schemeClr val="lt1"/>
                </a:solidFill>
                <a:latin typeface="Roboto"/>
                <a:ea typeface="Roboto"/>
                <a:cs typeface="Roboto"/>
                <a:sym typeface="Roboto"/>
              </a:defRPr>
            </a:lvl6pPr>
            <a:lvl7pPr indent="0" lvl="6" rtl="0">
              <a:spcBef>
                <a:spcPts val="0"/>
              </a:spcBef>
              <a:buClr>
                <a:schemeClr val="lt1"/>
              </a:buClr>
              <a:buSzPts val="3596"/>
              <a:buFont typeface="Roboto"/>
              <a:buNone/>
              <a:defRPr sz="3598">
                <a:solidFill>
                  <a:schemeClr val="lt1"/>
                </a:solidFill>
                <a:latin typeface="Roboto"/>
                <a:ea typeface="Roboto"/>
                <a:cs typeface="Roboto"/>
                <a:sym typeface="Roboto"/>
              </a:defRPr>
            </a:lvl7pPr>
            <a:lvl8pPr indent="0" lvl="7" rtl="0">
              <a:spcBef>
                <a:spcPts val="0"/>
              </a:spcBef>
              <a:buClr>
                <a:schemeClr val="lt1"/>
              </a:buClr>
              <a:buSzPts val="3596"/>
              <a:buFont typeface="Roboto"/>
              <a:buNone/>
              <a:defRPr sz="3598">
                <a:solidFill>
                  <a:schemeClr val="lt1"/>
                </a:solidFill>
                <a:latin typeface="Roboto"/>
                <a:ea typeface="Roboto"/>
                <a:cs typeface="Roboto"/>
                <a:sym typeface="Roboto"/>
              </a:defRPr>
            </a:lvl8pPr>
            <a:lvl9pPr indent="0" lvl="8" rtl="0">
              <a:spcBef>
                <a:spcPts val="0"/>
              </a:spcBef>
              <a:buClr>
                <a:schemeClr val="lt1"/>
              </a:buClr>
              <a:buSzPts val="3596"/>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5196"/>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710716"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8392"/>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SzPts val="8392"/>
              <a:buFont typeface="Roboto"/>
              <a:buNone/>
              <a:defRPr sz="8396">
                <a:solidFill>
                  <a:schemeClr val="lt1"/>
                </a:solidFill>
                <a:latin typeface="Roboto"/>
                <a:ea typeface="Roboto"/>
                <a:cs typeface="Roboto"/>
                <a:sym typeface="Roboto"/>
              </a:defRPr>
            </a:lvl2pPr>
            <a:lvl3pPr indent="0" lvl="2" rtl="0">
              <a:spcBef>
                <a:spcPts val="0"/>
              </a:spcBef>
              <a:buClr>
                <a:schemeClr val="lt1"/>
              </a:buClr>
              <a:buSzPts val="8392"/>
              <a:buFont typeface="Roboto"/>
              <a:buNone/>
              <a:defRPr sz="8396">
                <a:solidFill>
                  <a:schemeClr val="lt1"/>
                </a:solidFill>
                <a:latin typeface="Roboto"/>
                <a:ea typeface="Roboto"/>
                <a:cs typeface="Roboto"/>
                <a:sym typeface="Roboto"/>
              </a:defRPr>
            </a:lvl3pPr>
            <a:lvl4pPr indent="0" lvl="3" rtl="0">
              <a:spcBef>
                <a:spcPts val="0"/>
              </a:spcBef>
              <a:buClr>
                <a:schemeClr val="lt1"/>
              </a:buClr>
              <a:buSzPts val="8392"/>
              <a:buFont typeface="Roboto"/>
              <a:buNone/>
              <a:defRPr sz="8396">
                <a:solidFill>
                  <a:schemeClr val="lt1"/>
                </a:solidFill>
                <a:latin typeface="Roboto"/>
                <a:ea typeface="Roboto"/>
                <a:cs typeface="Roboto"/>
                <a:sym typeface="Roboto"/>
              </a:defRPr>
            </a:lvl4pPr>
            <a:lvl5pPr indent="0" lvl="4" rtl="0">
              <a:spcBef>
                <a:spcPts val="0"/>
              </a:spcBef>
              <a:buClr>
                <a:schemeClr val="lt1"/>
              </a:buClr>
              <a:buSzPts val="8392"/>
              <a:buFont typeface="Roboto"/>
              <a:buNone/>
              <a:defRPr sz="8396">
                <a:solidFill>
                  <a:schemeClr val="lt1"/>
                </a:solidFill>
                <a:latin typeface="Roboto"/>
                <a:ea typeface="Roboto"/>
                <a:cs typeface="Roboto"/>
                <a:sym typeface="Roboto"/>
              </a:defRPr>
            </a:lvl5pPr>
            <a:lvl6pPr indent="0" lvl="5" rtl="0">
              <a:spcBef>
                <a:spcPts val="0"/>
              </a:spcBef>
              <a:buClr>
                <a:schemeClr val="lt1"/>
              </a:buClr>
              <a:buSzPts val="8392"/>
              <a:buFont typeface="Roboto"/>
              <a:buNone/>
              <a:defRPr sz="8396">
                <a:solidFill>
                  <a:schemeClr val="lt1"/>
                </a:solidFill>
                <a:latin typeface="Roboto"/>
                <a:ea typeface="Roboto"/>
                <a:cs typeface="Roboto"/>
                <a:sym typeface="Roboto"/>
              </a:defRPr>
            </a:lvl6pPr>
            <a:lvl7pPr indent="0" lvl="6" rtl="0">
              <a:spcBef>
                <a:spcPts val="0"/>
              </a:spcBef>
              <a:buClr>
                <a:schemeClr val="lt1"/>
              </a:buClr>
              <a:buSzPts val="8392"/>
              <a:buFont typeface="Roboto"/>
              <a:buNone/>
              <a:defRPr sz="8396">
                <a:solidFill>
                  <a:schemeClr val="lt1"/>
                </a:solidFill>
                <a:latin typeface="Roboto"/>
                <a:ea typeface="Roboto"/>
                <a:cs typeface="Roboto"/>
                <a:sym typeface="Roboto"/>
              </a:defRPr>
            </a:lvl7pPr>
            <a:lvl8pPr indent="0" lvl="7" rtl="0">
              <a:spcBef>
                <a:spcPts val="0"/>
              </a:spcBef>
              <a:buClr>
                <a:schemeClr val="lt1"/>
              </a:buClr>
              <a:buSzPts val="8392"/>
              <a:buFont typeface="Roboto"/>
              <a:buNone/>
              <a:defRPr sz="8396">
                <a:solidFill>
                  <a:schemeClr val="lt1"/>
                </a:solidFill>
                <a:latin typeface="Roboto"/>
                <a:ea typeface="Roboto"/>
                <a:cs typeface="Roboto"/>
                <a:sym typeface="Roboto"/>
              </a:defRPr>
            </a:lvl8pPr>
            <a:lvl9pPr indent="0" lvl="8" rtl="0">
              <a:spcBef>
                <a:spcPts val="0"/>
              </a:spcBef>
              <a:buClr>
                <a:schemeClr val="lt1"/>
              </a:buClr>
              <a:buSzPts val="8392"/>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3996"/>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ts val="3596"/>
              <a:buFont typeface="Roboto"/>
              <a:buNone/>
              <a:defRPr sz="3598">
                <a:solidFill>
                  <a:schemeClr val="lt1"/>
                </a:solidFill>
                <a:latin typeface="Roboto"/>
                <a:ea typeface="Roboto"/>
                <a:cs typeface="Roboto"/>
                <a:sym typeface="Roboto"/>
              </a:defRPr>
            </a:lvl2pPr>
            <a:lvl3pPr indent="0" lvl="2" rtl="0">
              <a:spcBef>
                <a:spcPts val="0"/>
              </a:spcBef>
              <a:buClr>
                <a:schemeClr val="lt1"/>
              </a:buClr>
              <a:buSzPts val="3596"/>
              <a:buFont typeface="Roboto"/>
              <a:buNone/>
              <a:defRPr sz="3598">
                <a:solidFill>
                  <a:schemeClr val="lt1"/>
                </a:solidFill>
                <a:latin typeface="Roboto"/>
                <a:ea typeface="Roboto"/>
                <a:cs typeface="Roboto"/>
                <a:sym typeface="Roboto"/>
              </a:defRPr>
            </a:lvl3pPr>
            <a:lvl4pPr indent="0" lvl="3" rtl="0">
              <a:spcBef>
                <a:spcPts val="0"/>
              </a:spcBef>
              <a:buClr>
                <a:schemeClr val="lt1"/>
              </a:buClr>
              <a:buSzPts val="3596"/>
              <a:buFont typeface="Roboto"/>
              <a:buNone/>
              <a:defRPr sz="3598">
                <a:solidFill>
                  <a:schemeClr val="lt1"/>
                </a:solidFill>
                <a:latin typeface="Roboto"/>
                <a:ea typeface="Roboto"/>
                <a:cs typeface="Roboto"/>
                <a:sym typeface="Roboto"/>
              </a:defRPr>
            </a:lvl4pPr>
            <a:lvl5pPr indent="0" lvl="4" rtl="0">
              <a:spcBef>
                <a:spcPts val="0"/>
              </a:spcBef>
              <a:buClr>
                <a:schemeClr val="lt1"/>
              </a:buClr>
              <a:buSzPts val="3596"/>
              <a:buFont typeface="Roboto"/>
              <a:buNone/>
              <a:defRPr sz="3598">
                <a:solidFill>
                  <a:schemeClr val="lt1"/>
                </a:solidFill>
                <a:latin typeface="Roboto"/>
                <a:ea typeface="Roboto"/>
                <a:cs typeface="Roboto"/>
                <a:sym typeface="Roboto"/>
              </a:defRPr>
            </a:lvl5pPr>
            <a:lvl6pPr indent="0" lvl="5" rtl="0">
              <a:spcBef>
                <a:spcPts val="0"/>
              </a:spcBef>
              <a:buClr>
                <a:schemeClr val="lt1"/>
              </a:buClr>
              <a:buSzPts val="3596"/>
              <a:buFont typeface="Roboto"/>
              <a:buNone/>
              <a:defRPr sz="3598">
                <a:solidFill>
                  <a:schemeClr val="lt1"/>
                </a:solidFill>
                <a:latin typeface="Roboto"/>
                <a:ea typeface="Roboto"/>
                <a:cs typeface="Roboto"/>
                <a:sym typeface="Roboto"/>
              </a:defRPr>
            </a:lvl6pPr>
            <a:lvl7pPr indent="0" lvl="6" rtl="0">
              <a:spcBef>
                <a:spcPts val="0"/>
              </a:spcBef>
              <a:buClr>
                <a:schemeClr val="lt1"/>
              </a:buClr>
              <a:buSzPts val="3596"/>
              <a:buFont typeface="Roboto"/>
              <a:buNone/>
              <a:defRPr sz="3598">
                <a:solidFill>
                  <a:schemeClr val="lt1"/>
                </a:solidFill>
                <a:latin typeface="Roboto"/>
                <a:ea typeface="Roboto"/>
                <a:cs typeface="Roboto"/>
                <a:sym typeface="Roboto"/>
              </a:defRPr>
            </a:lvl7pPr>
            <a:lvl8pPr indent="0" lvl="7" rtl="0">
              <a:spcBef>
                <a:spcPts val="0"/>
              </a:spcBef>
              <a:buClr>
                <a:schemeClr val="lt1"/>
              </a:buClr>
              <a:buSzPts val="3596"/>
              <a:buFont typeface="Roboto"/>
              <a:buNone/>
              <a:defRPr sz="3598">
                <a:solidFill>
                  <a:schemeClr val="lt1"/>
                </a:solidFill>
                <a:latin typeface="Roboto"/>
                <a:ea typeface="Roboto"/>
                <a:cs typeface="Roboto"/>
                <a:sym typeface="Roboto"/>
              </a:defRPr>
            </a:lvl8pPr>
            <a:lvl9pPr indent="0" lvl="8" rtl="0">
              <a:spcBef>
                <a:spcPts val="0"/>
              </a:spcBef>
              <a:buClr>
                <a:schemeClr val="lt1"/>
              </a:buClr>
              <a:buSzPts val="3596"/>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4796"/>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ts val="4796"/>
              <a:buFont typeface="Roboto"/>
              <a:buNone/>
              <a:defRPr sz="4798">
                <a:solidFill>
                  <a:schemeClr val="lt1"/>
                </a:solidFill>
                <a:latin typeface="Roboto"/>
                <a:ea typeface="Roboto"/>
                <a:cs typeface="Roboto"/>
                <a:sym typeface="Roboto"/>
              </a:defRPr>
            </a:lvl2pPr>
            <a:lvl3pPr indent="0" lvl="2" rtl="0">
              <a:spcBef>
                <a:spcPts val="0"/>
              </a:spcBef>
              <a:buClr>
                <a:schemeClr val="lt1"/>
              </a:buClr>
              <a:buSzPts val="4796"/>
              <a:buFont typeface="Roboto"/>
              <a:buNone/>
              <a:defRPr sz="4798">
                <a:solidFill>
                  <a:schemeClr val="lt1"/>
                </a:solidFill>
                <a:latin typeface="Roboto"/>
                <a:ea typeface="Roboto"/>
                <a:cs typeface="Roboto"/>
                <a:sym typeface="Roboto"/>
              </a:defRPr>
            </a:lvl3pPr>
            <a:lvl4pPr indent="0" lvl="3" rtl="0">
              <a:spcBef>
                <a:spcPts val="0"/>
              </a:spcBef>
              <a:buClr>
                <a:schemeClr val="lt1"/>
              </a:buClr>
              <a:buSzPts val="4796"/>
              <a:buFont typeface="Roboto"/>
              <a:buNone/>
              <a:defRPr sz="4798">
                <a:solidFill>
                  <a:schemeClr val="lt1"/>
                </a:solidFill>
                <a:latin typeface="Roboto"/>
                <a:ea typeface="Roboto"/>
                <a:cs typeface="Roboto"/>
                <a:sym typeface="Roboto"/>
              </a:defRPr>
            </a:lvl4pPr>
            <a:lvl5pPr indent="0" lvl="4" rtl="0">
              <a:spcBef>
                <a:spcPts val="0"/>
              </a:spcBef>
              <a:buClr>
                <a:schemeClr val="lt1"/>
              </a:buClr>
              <a:buSzPts val="4796"/>
              <a:buFont typeface="Roboto"/>
              <a:buNone/>
              <a:defRPr sz="4798">
                <a:solidFill>
                  <a:schemeClr val="lt1"/>
                </a:solidFill>
                <a:latin typeface="Roboto"/>
                <a:ea typeface="Roboto"/>
                <a:cs typeface="Roboto"/>
                <a:sym typeface="Roboto"/>
              </a:defRPr>
            </a:lvl5pPr>
            <a:lvl6pPr indent="0" lvl="5" rtl="0">
              <a:spcBef>
                <a:spcPts val="0"/>
              </a:spcBef>
              <a:buClr>
                <a:schemeClr val="lt1"/>
              </a:buClr>
              <a:buSzPts val="4796"/>
              <a:buFont typeface="Roboto"/>
              <a:buNone/>
              <a:defRPr sz="4798">
                <a:solidFill>
                  <a:schemeClr val="lt1"/>
                </a:solidFill>
                <a:latin typeface="Roboto"/>
                <a:ea typeface="Roboto"/>
                <a:cs typeface="Roboto"/>
                <a:sym typeface="Roboto"/>
              </a:defRPr>
            </a:lvl6pPr>
            <a:lvl7pPr indent="0" lvl="6" rtl="0">
              <a:spcBef>
                <a:spcPts val="0"/>
              </a:spcBef>
              <a:buClr>
                <a:schemeClr val="lt1"/>
              </a:buClr>
              <a:buSzPts val="4796"/>
              <a:buFont typeface="Roboto"/>
              <a:buNone/>
              <a:defRPr sz="4798">
                <a:solidFill>
                  <a:schemeClr val="lt1"/>
                </a:solidFill>
                <a:latin typeface="Roboto"/>
                <a:ea typeface="Roboto"/>
                <a:cs typeface="Roboto"/>
                <a:sym typeface="Roboto"/>
              </a:defRPr>
            </a:lvl7pPr>
            <a:lvl8pPr indent="0" lvl="7" rtl="0">
              <a:spcBef>
                <a:spcPts val="0"/>
              </a:spcBef>
              <a:buClr>
                <a:schemeClr val="lt1"/>
              </a:buClr>
              <a:buSzPts val="4796"/>
              <a:buFont typeface="Roboto"/>
              <a:buNone/>
              <a:defRPr sz="4798">
                <a:solidFill>
                  <a:schemeClr val="lt1"/>
                </a:solidFill>
                <a:latin typeface="Roboto"/>
                <a:ea typeface="Roboto"/>
                <a:cs typeface="Roboto"/>
                <a:sym typeface="Roboto"/>
              </a:defRPr>
            </a:lvl8pPr>
            <a:lvl9pPr indent="0" lvl="8" rtl="0">
              <a:spcBef>
                <a:spcPts val="0"/>
              </a:spcBef>
              <a:buClr>
                <a:schemeClr val="lt1"/>
              </a:buClr>
              <a:buSzPts val="4796"/>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ts val="18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ts val="319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1199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ts val="11990"/>
              <a:buFont typeface="Roboto"/>
              <a:buNone/>
              <a:defRPr sz="11995">
                <a:solidFill>
                  <a:schemeClr val="lt1"/>
                </a:solidFill>
                <a:latin typeface="Roboto"/>
                <a:ea typeface="Roboto"/>
                <a:cs typeface="Roboto"/>
                <a:sym typeface="Roboto"/>
              </a:defRPr>
            </a:lvl2pPr>
            <a:lvl3pPr indent="0" lvl="2" rtl="0">
              <a:spcBef>
                <a:spcPts val="0"/>
              </a:spcBef>
              <a:buClr>
                <a:schemeClr val="lt1"/>
              </a:buClr>
              <a:buSzPts val="11990"/>
              <a:buFont typeface="Roboto"/>
              <a:buNone/>
              <a:defRPr sz="11995">
                <a:solidFill>
                  <a:schemeClr val="lt1"/>
                </a:solidFill>
                <a:latin typeface="Roboto"/>
                <a:ea typeface="Roboto"/>
                <a:cs typeface="Roboto"/>
                <a:sym typeface="Roboto"/>
              </a:defRPr>
            </a:lvl3pPr>
            <a:lvl4pPr indent="0" lvl="3" rtl="0">
              <a:spcBef>
                <a:spcPts val="0"/>
              </a:spcBef>
              <a:buClr>
                <a:schemeClr val="lt1"/>
              </a:buClr>
              <a:buSzPts val="11990"/>
              <a:buFont typeface="Roboto"/>
              <a:buNone/>
              <a:defRPr sz="11995">
                <a:solidFill>
                  <a:schemeClr val="lt1"/>
                </a:solidFill>
                <a:latin typeface="Roboto"/>
                <a:ea typeface="Roboto"/>
                <a:cs typeface="Roboto"/>
                <a:sym typeface="Roboto"/>
              </a:defRPr>
            </a:lvl4pPr>
            <a:lvl5pPr indent="0" lvl="4" rtl="0">
              <a:spcBef>
                <a:spcPts val="0"/>
              </a:spcBef>
              <a:buClr>
                <a:schemeClr val="lt1"/>
              </a:buClr>
              <a:buSzPts val="11990"/>
              <a:buFont typeface="Roboto"/>
              <a:buNone/>
              <a:defRPr sz="11995">
                <a:solidFill>
                  <a:schemeClr val="lt1"/>
                </a:solidFill>
                <a:latin typeface="Roboto"/>
                <a:ea typeface="Roboto"/>
                <a:cs typeface="Roboto"/>
                <a:sym typeface="Roboto"/>
              </a:defRPr>
            </a:lvl5pPr>
            <a:lvl6pPr indent="0" lvl="5" rtl="0">
              <a:spcBef>
                <a:spcPts val="0"/>
              </a:spcBef>
              <a:buClr>
                <a:schemeClr val="lt1"/>
              </a:buClr>
              <a:buSzPts val="11990"/>
              <a:buFont typeface="Roboto"/>
              <a:buNone/>
              <a:defRPr sz="11995">
                <a:solidFill>
                  <a:schemeClr val="lt1"/>
                </a:solidFill>
                <a:latin typeface="Roboto"/>
                <a:ea typeface="Roboto"/>
                <a:cs typeface="Roboto"/>
                <a:sym typeface="Roboto"/>
              </a:defRPr>
            </a:lvl6pPr>
            <a:lvl7pPr indent="0" lvl="6" rtl="0">
              <a:spcBef>
                <a:spcPts val="0"/>
              </a:spcBef>
              <a:buClr>
                <a:schemeClr val="lt1"/>
              </a:buClr>
              <a:buSzPts val="11990"/>
              <a:buFont typeface="Roboto"/>
              <a:buNone/>
              <a:defRPr sz="11995">
                <a:solidFill>
                  <a:schemeClr val="lt1"/>
                </a:solidFill>
                <a:latin typeface="Roboto"/>
                <a:ea typeface="Roboto"/>
                <a:cs typeface="Roboto"/>
                <a:sym typeface="Roboto"/>
              </a:defRPr>
            </a:lvl7pPr>
            <a:lvl8pPr indent="0" lvl="7" rtl="0">
              <a:spcBef>
                <a:spcPts val="0"/>
              </a:spcBef>
              <a:buClr>
                <a:schemeClr val="lt1"/>
              </a:buClr>
              <a:buSzPts val="11990"/>
              <a:buFont typeface="Roboto"/>
              <a:buNone/>
              <a:defRPr sz="11995">
                <a:solidFill>
                  <a:schemeClr val="lt1"/>
                </a:solidFill>
                <a:latin typeface="Roboto"/>
                <a:ea typeface="Roboto"/>
                <a:cs typeface="Roboto"/>
                <a:sym typeface="Roboto"/>
              </a:defRPr>
            </a:lvl8pPr>
            <a:lvl9pPr indent="0" lvl="8" rtl="0">
              <a:spcBef>
                <a:spcPts val="0"/>
              </a:spcBef>
              <a:buClr>
                <a:schemeClr val="lt1"/>
              </a:buClr>
              <a:buSzPts val="11990"/>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ts val="839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ts val="839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ts val="839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ts val="839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ts val="839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ts val="839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ts val="839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ts val="839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ts val="8392"/>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ts val="319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SzPts val="4796"/>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SzPts val="839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ts val="839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ts val="839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ts val="839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ts val="839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ts val="839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ts val="839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ts val="8392"/>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ts val="319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18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ts val="23978"/>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ts val="23978"/>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ts val="23978"/>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ts val="23978"/>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ts val="23978"/>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ts val="23978"/>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ts val="23978"/>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ts val="23978"/>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ts val="23978"/>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ts val="18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SzPts val="1800"/>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710716"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1199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ts val="11990"/>
              <a:buFont typeface="Roboto"/>
              <a:buNone/>
              <a:defRPr sz="11995">
                <a:solidFill>
                  <a:schemeClr val="lt1"/>
                </a:solidFill>
                <a:latin typeface="Roboto"/>
                <a:ea typeface="Roboto"/>
                <a:cs typeface="Roboto"/>
                <a:sym typeface="Roboto"/>
              </a:defRPr>
            </a:lvl2pPr>
            <a:lvl3pPr indent="0" lvl="2" rtl="0">
              <a:spcBef>
                <a:spcPts val="0"/>
              </a:spcBef>
              <a:buClr>
                <a:schemeClr val="lt1"/>
              </a:buClr>
              <a:buSzPts val="11990"/>
              <a:buFont typeface="Roboto"/>
              <a:buNone/>
              <a:defRPr sz="11995">
                <a:solidFill>
                  <a:schemeClr val="lt1"/>
                </a:solidFill>
                <a:latin typeface="Roboto"/>
                <a:ea typeface="Roboto"/>
                <a:cs typeface="Roboto"/>
                <a:sym typeface="Roboto"/>
              </a:defRPr>
            </a:lvl3pPr>
            <a:lvl4pPr indent="0" lvl="3" rtl="0">
              <a:spcBef>
                <a:spcPts val="0"/>
              </a:spcBef>
              <a:buClr>
                <a:schemeClr val="lt1"/>
              </a:buClr>
              <a:buSzPts val="11990"/>
              <a:buFont typeface="Roboto"/>
              <a:buNone/>
              <a:defRPr sz="11995">
                <a:solidFill>
                  <a:schemeClr val="lt1"/>
                </a:solidFill>
                <a:latin typeface="Roboto"/>
                <a:ea typeface="Roboto"/>
                <a:cs typeface="Roboto"/>
                <a:sym typeface="Roboto"/>
              </a:defRPr>
            </a:lvl4pPr>
            <a:lvl5pPr indent="0" lvl="4" rtl="0">
              <a:spcBef>
                <a:spcPts val="0"/>
              </a:spcBef>
              <a:buClr>
                <a:schemeClr val="lt1"/>
              </a:buClr>
              <a:buSzPts val="11990"/>
              <a:buFont typeface="Roboto"/>
              <a:buNone/>
              <a:defRPr sz="11995">
                <a:solidFill>
                  <a:schemeClr val="lt1"/>
                </a:solidFill>
                <a:latin typeface="Roboto"/>
                <a:ea typeface="Roboto"/>
                <a:cs typeface="Roboto"/>
                <a:sym typeface="Roboto"/>
              </a:defRPr>
            </a:lvl5pPr>
            <a:lvl6pPr indent="0" lvl="5" rtl="0">
              <a:spcBef>
                <a:spcPts val="0"/>
              </a:spcBef>
              <a:buClr>
                <a:schemeClr val="lt1"/>
              </a:buClr>
              <a:buSzPts val="11990"/>
              <a:buFont typeface="Roboto"/>
              <a:buNone/>
              <a:defRPr sz="11995">
                <a:solidFill>
                  <a:schemeClr val="lt1"/>
                </a:solidFill>
                <a:latin typeface="Roboto"/>
                <a:ea typeface="Roboto"/>
                <a:cs typeface="Roboto"/>
                <a:sym typeface="Roboto"/>
              </a:defRPr>
            </a:lvl6pPr>
            <a:lvl7pPr indent="0" lvl="6" rtl="0">
              <a:spcBef>
                <a:spcPts val="0"/>
              </a:spcBef>
              <a:buClr>
                <a:schemeClr val="lt1"/>
              </a:buClr>
              <a:buSzPts val="11990"/>
              <a:buFont typeface="Roboto"/>
              <a:buNone/>
              <a:defRPr sz="11995">
                <a:solidFill>
                  <a:schemeClr val="lt1"/>
                </a:solidFill>
                <a:latin typeface="Roboto"/>
                <a:ea typeface="Roboto"/>
                <a:cs typeface="Roboto"/>
                <a:sym typeface="Roboto"/>
              </a:defRPr>
            </a:lvl7pPr>
            <a:lvl8pPr indent="0" lvl="7" rtl="0">
              <a:spcBef>
                <a:spcPts val="0"/>
              </a:spcBef>
              <a:buClr>
                <a:schemeClr val="lt1"/>
              </a:buClr>
              <a:buSzPts val="11990"/>
              <a:buFont typeface="Roboto"/>
              <a:buNone/>
              <a:defRPr sz="11995">
                <a:solidFill>
                  <a:schemeClr val="lt1"/>
                </a:solidFill>
                <a:latin typeface="Roboto"/>
                <a:ea typeface="Roboto"/>
                <a:cs typeface="Roboto"/>
                <a:sym typeface="Roboto"/>
              </a:defRPr>
            </a:lvl8pPr>
            <a:lvl9pPr indent="0" lvl="8" rtl="0">
              <a:spcBef>
                <a:spcPts val="0"/>
              </a:spcBef>
              <a:buClr>
                <a:schemeClr val="lt1"/>
              </a:buClr>
              <a:buSzPts val="1199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ts val="23978"/>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ts val="23978"/>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ts val="23978"/>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ts val="23978"/>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ts val="23978"/>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ts val="23978"/>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ts val="23978"/>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ts val="23978"/>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ts val="23978"/>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ts val="18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4796"/>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ts val="4796"/>
              <a:buFont typeface="Roboto"/>
              <a:buNone/>
              <a:defRPr sz="4798">
                <a:solidFill>
                  <a:schemeClr val="lt1"/>
                </a:solidFill>
                <a:latin typeface="Roboto"/>
                <a:ea typeface="Roboto"/>
                <a:cs typeface="Roboto"/>
                <a:sym typeface="Roboto"/>
              </a:defRPr>
            </a:lvl2pPr>
            <a:lvl3pPr indent="0" lvl="2" rtl="0">
              <a:spcBef>
                <a:spcPts val="0"/>
              </a:spcBef>
              <a:buClr>
                <a:schemeClr val="lt1"/>
              </a:buClr>
              <a:buSzPts val="4796"/>
              <a:buFont typeface="Roboto"/>
              <a:buNone/>
              <a:defRPr sz="4798">
                <a:solidFill>
                  <a:schemeClr val="lt1"/>
                </a:solidFill>
                <a:latin typeface="Roboto"/>
                <a:ea typeface="Roboto"/>
                <a:cs typeface="Roboto"/>
                <a:sym typeface="Roboto"/>
              </a:defRPr>
            </a:lvl3pPr>
            <a:lvl4pPr indent="0" lvl="3" rtl="0">
              <a:spcBef>
                <a:spcPts val="0"/>
              </a:spcBef>
              <a:buClr>
                <a:schemeClr val="lt1"/>
              </a:buClr>
              <a:buSzPts val="4796"/>
              <a:buFont typeface="Roboto"/>
              <a:buNone/>
              <a:defRPr sz="4798">
                <a:solidFill>
                  <a:schemeClr val="lt1"/>
                </a:solidFill>
                <a:latin typeface="Roboto"/>
                <a:ea typeface="Roboto"/>
                <a:cs typeface="Roboto"/>
                <a:sym typeface="Roboto"/>
              </a:defRPr>
            </a:lvl4pPr>
            <a:lvl5pPr indent="0" lvl="4" rtl="0">
              <a:spcBef>
                <a:spcPts val="0"/>
              </a:spcBef>
              <a:buClr>
                <a:schemeClr val="lt1"/>
              </a:buClr>
              <a:buSzPts val="4796"/>
              <a:buFont typeface="Roboto"/>
              <a:buNone/>
              <a:defRPr sz="4798">
                <a:solidFill>
                  <a:schemeClr val="lt1"/>
                </a:solidFill>
                <a:latin typeface="Roboto"/>
                <a:ea typeface="Roboto"/>
                <a:cs typeface="Roboto"/>
                <a:sym typeface="Roboto"/>
              </a:defRPr>
            </a:lvl5pPr>
            <a:lvl6pPr indent="0" lvl="5" rtl="0">
              <a:spcBef>
                <a:spcPts val="0"/>
              </a:spcBef>
              <a:buClr>
                <a:schemeClr val="lt1"/>
              </a:buClr>
              <a:buSzPts val="4796"/>
              <a:buFont typeface="Roboto"/>
              <a:buNone/>
              <a:defRPr sz="4798">
                <a:solidFill>
                  <a:schemeClr val="lt1"/>
                </a:solidFill>
                <a:latin typeface="Roboto"/>
                <a:ea typeface="Roboto"/>
                <a:cs typeface="Roboto"/>
                <a:sym typeface="Roboto"/>
              </a:defRPr>
            </a:lvl6pPr>
            <a:lvl7pPr indent="0" lvl="6" rtl="0">
              <a:spcBef>
                <a:spcPts val="0"/>
              </a:spcBef>
              <a:buClr>
                <a:schemeClr val="lt1"/>
              </a:buClr>
              <a:buSzPts val="4796"/>
              <a:buFont typeface="Roboto"/>
              <a:buNone/>
              <a:defRPr sz="4798">
                <a:solidFill>
                  <a:schemeClr val="lt1"/>
                </a:solidFill>
                <a:latin typeface="Roboto"/>
                <a:ea typeface="Roboto"/>
                <a:cs typeface="Roboto"/>
                <a:sym typeface="Roboto"/>
              </a:defRPr>
            </a:lvl7pPr>
            <a:lvl8pPr indent="0" lvl="7" rtl="0">
              <a:spcBef>
                <a:spcPts val="0"/>
              </a:spcBef>
              <a:buClr>
                <a:schemeClr val="lt1"/>
              </a:buClr>
              <a:buSzPts val="4796"/>
              <a:buFont typeface="Roboto"/>
              <a:buNone/>
              <a:defRPr sz="4798">
                <a:solidFill>
                  <a:schemeClr val="lt1"/>
                </a:solidFill>
                <a:latin typeface="Roboto"/>
                <a:ea typeface="Roboto"/>
                <a:cs typeface="Roboto"/>
                <a:sym typeface="Roboto"/>
              </a:defRPr>
            </a:lvl8pPr>
            <a:lvl9pPr indent="0" lvl="8" rtl="0">
              <a:spcBef>
                <a:spcPts val="0"/>
              </a:spcBef>
              <a:buClr>
                <a:schemeClr val="lt1"/>
              </a:buClr>
              <a:buSzPts val="4796"/>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ts val="18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ts val="319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ts val="839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ts val="839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ts val="839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ts val="839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ts val="839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ts val="839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ts val="839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ts val="839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ts val="8392"/>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ts val="319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9592"/>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ts val="9592"/>
              <a:buFont typeface="Roboto"/>
              <a:buNone/>
              <a:defRPr sz="9596">
                <a:solidFill>
                  <a:schemeClr val="lt1"/>
                </a:solidFill>
                <a:latin typeface="Roboto"/>
                <a:ea typeface="Roboto"/>
                <a:cs typeface="Roboto"/>
                <a:sym typeface="Roboto"/>
              </a:defRPr>
            </a:lvl2pPr>
            <a:lvl3pPr indent="0" lvl="2" rtl="0">
              <a:spcBef>
                <a:spcPts val="0"/>
              </a:spcBef>
              <a:buClr>
                <a:schemeClr val="lt1"/>
              </a:buClr>
              <a:buSzPts val="9592"/>
              <a:buFont typeface="Roboto"/>
              <a:buNone/>
              <a:defRPr sz="9596">
                <a:solidFill>
                  <a:schemeClr val="lt1"/>
                </a:solidFill>
                <a:latin typeface="Roboto"/>
                <a:ea typeface="Roboto"/>
                <a:cs typeface="Roboto"/>
                <a:sym typeface="Roboto"/>
              </a:defRPr>
            </a:lvl3pPr>
            <a:lvl4pPr indent="0" lvl="3" rtl="0">
              <a:spcBef>
                <a:spcPts val="0"/>
              </a:spcBef>
              <a:buClr>
                <a:schemeClr val="lt1"/>
              </a:buClr>
              <a:buSzPts val="9592"/>
              <a:buFont typeface="Roboto"/>
              <a:buNone/>
              <a:defRPr sz="9596">
                <a:solidFill>
                  <a:schemeClr val="lt1"/>
                </a:solidFill>
                <a:latin typeface="Roboto"/>
                <a:ea typeface="Roboto"/>
                <a:cs typeface="Roboto"/>
                <a:sym typeface="Roboto"/>
              </a:defRPr>
            </a:lvl4pPr>
            <a:lvl5pPr indent="0" lvl="4" rtl="0">
              <a:spcBef>
                <a:spcPts val="0"/>
              </a:spcBef>
              <a:buClr>
                <a:schemeClr val="lt1"/>
              </a:buClr>
              <a:buSzPts val="9592"/>
              <a:buFont typeface="Roboto"/>
              <a:buNone/>
              <a:defRPr sz="9596">
                <a:solidFill>
                  <a:schemeClr val="lt1"/>
                </a:solidFill>
                <a:latin typeface="Roboto"/>
                <a:ea typeface="Roboto"/>
                <a:cs typeface="Roboto"/>
                <a:sym typeface="Roboto"/>
              </a:defRPr>
            </a:lvl5pPr>
            <a:lvl6pPr indent="0" lvl="5" rtl="0">
              <a:spcBef>
                <a:spcPts val="0"/>
              </a:spcBef>
              <a:buClr>
                <a:schemeClr val="lt1"/>
              </a:buClr>
              <a:buSzPts val="9592"/>
              <a:buFont typeface="Roboto"/>
              <a:buNone/>
              <a:defRPr sz="9596">
                <a:solidFill>
                  <a:schemeClr val="lt1"/>
                </a:solidFill>
                <a:latin typeface="Roboto"/>
                <a:ea typeface="Roboto"/>
                <a:cs typeface="Roboto"/>
                <a:sym typeface="Roboto"/>
              </a:defRPr>
            </a:lvl6pPr>
            <a:lvl7pPr indent="0" lvl="6" rtl="0">
              <a:spcBef>
                <a:spcPts val="0"/>
              </a:spcBef>
              <a:buClr>
                <a:schemeClr val="lt1"/>
              </a:buClr>
              <a:buSzPts val="9592"/>
              <a:buFont typeface="Roboto"/>
              <a:buNone/>
              <a:defRPr sz="9596">
                <a:solidFill>
                  <a:schemeClr val="lt1"/>
                </a:solidFill>
                <a:latin typeface="Roboto"/>
                <a:ea typeface="Roboto"/>
                <a:cs typeface="Roboto"/>
                <a:sym typeface="Roboto"/>
              </a:defRPr>
            </a:lvl7pPr>
            <a:lvl8pPr indent="0" lvl="7" rtl="0">
              <a:spcBef>
                <a:spcPts val="0"/>
              </a:spcBef>
              <a:buClr>
                <a:schemeClr val="lt1"/>
              </a:buClr>
              <a:buSzPts val="9592"/>
              <a:buFont typeface="Roboto"/>
              <a:buNone/>
              <a:defRPr sz="9596">
                <a:solidFill>
                  <a:schemeClr val="lt1"/>
                </a:solidFill>
                <a:latin typeface="Roboto"/>
                <a:ea typeface="Roboto"/>
                <a:cs typeface="Roboto"/>
                <a:sym typeface="Roboto"/>
              </a:defRPr>
            </a:lvl8pPr>
            <a:lvl9pPr indent="0" lvl="8" rtl="0">
              <a:spcBef>
                <a:spcPts val="0"/>
              </a:spcBef>
              <a:buClr>
                <a:schemeClr val="lt1"/>
              </a:buClr>
              <a:buSzPts val="9592"/>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3.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228600" marR="0" rtl="0" algn="l">
              <a:lnSpc>
                <a:spcPct val="115000"/>
              </a:lnSpc>
              <a:spcBef>
                <a:spcPts val="0"/>
              </a:spcBef>
              <a:spcAft>
                <a:spcPts val="1600"/>
              </a:spcAft>
              <a:buClr>
                <a:schemeClr val="lt2"/>
              </a:buClr>
              <a:buSzPts val="1800"/>
              <a:buFont typeface="Calibri"/>
              <a:buChar char="●"/>
              <a:defRPr b="0" i="0" sz="1800" u="none" cap="none" strike="noStrike">
                <a:solidFill>
                  <a:schemeClr val="lt2"/>
                </a:solidFill>
                <a:latin typeface="Calibri"/>
                <a:ea typeface="Calibri"/>
                <a:cs typeface="Calibri"/>
                <a:sym typeface="Calibri"/>
              </a:defRPr>
            </a:lvl1pPr>
            <a:lvl2pPr indent="0" lvl="1"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2pPr>
            <a:lvl3pPr indent="0" lvl="2"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3pPr>
            <a:lvl4pPr indent="0" lvl="3"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4pPr>
            <a:lvl5pPr indent="0" lvl="4"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5pPr>
            <a:lvl6pPr indent="0" lvl="5"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6pPr>
            <a:lvl7pPr indent="0" lvl="6"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7pPr>
            <a:lvl8pPr indent="0" lvl="7"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8pPr>
            <a:lvl9pPr indent="0" lvl="8"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873" lvl="0" marL="0" marR="0" rtl="0" algn="r">
              <a:lnSpc>
                <a:spcPct val="100000"/>
              </a:lnSpc>
              <a:spcBef>
                <a:spcPts val="0"/>
              </a:spcBef>
              <a:spcAft>
                <a:spcPts val="0"/>
              </a:spcAft>
              <a:buClr>
                <a:schemeClr val="lt2"/>
              </a:buClr>
              <a:buSzPts val="1998"/>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228600" marR="0" rtl="0" algn="l">
              <a:lnSpc>
                <a:spcPct val="115000"/>
              </a:lnSpc>
              <a:spcBef>
                <a:spcPts val="0"/>
              </a:spcBef>
              <a:spcAft>
                <a:spcPts val="1600"/>
              </a:spcAft>
              <a:buClr>
                <a:schemeClr val="lt2"/>
              </a:buClr>
              <a:buSzPts val="1800"/>
              <a:buFont typeface="Calibri"/>
              <a:buChar char="●"/>
              <a:defRPr b="0" i="0" sz="1800" u="none" cap="none" strike="noStrike">
                <a:solidFill>
                  <a:schemeClr val="lt2"/>
                </a:solidFill>
                <a:latin typeface="Calibri"/>
                <a:ea typeface="Calibri"/>
                <a:cs typeface="Calibri"/>
                <a:sym typeface="Calibri"/>
              </a:defRPr>
            </a:lvl1pPr>
            <a:lvl2pPr indent="0" lvl="1"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2pPr>
            <a:lvl3pPr indent="0" lvl="2"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3pPr>
            <a:lvl4pPr indent="0" lvl="3"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4pPr>
            <a:lvl5pPr indent="0" lvl="4"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5pPr>
            <a:lvl6pPr indent="0" lvl="5"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6pPr>
            <a:lvl7pPr indent="0" lvl="6"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7pPr>
            <a:lvl8pPr indent="0" lvl="7"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8pPr>
            <a:lvl9pPr indent="0" lvl="8" marL="355344"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873" lvl="0" marL="0" marR="0" rtl="0" algn="r">
              <a:lnSpc>
                <a:spcPct val="100000"/>
              </a:lnSpc>
              <a:spcBef>
                <a:spcPts val="0"/>
              </a:spcBef>
              <a:spcAft>
                <a:spcPts val="0"/>
              </a:spcAft>
              <a:buClr>
                <a:schemeClr val="lt2"/>
              </a:buClr>
              <a:buSzPts val="1998"/>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092" lvl="0" marL="0" marR="0" rtl="0" algn="l">
              <a:lnSpc>
                <a:spcPct val="100000"/>
              </a:lnSpc>
              <a:spcBef>
                <a:spcPts val="0"/>
              </a:spcBef>
              <a:spcAft>
                <a:spcPts val="0"/>
              </a:spcAft>
              <a:buClr>
                <a:schemeClr val="lt1"/>
              </a:buClr>
              <a:buSzPts val="9592"/>
              <a:buFont typeface="Calibri"/>
              <a:buNone/>
            </a:pPr>
            <a:r>
              <a:rPr lang="en"/>
              <a:t>Deploying the image resize service with Docker</a:t>
            </a:r>
          </a:p>
        </p:txBody>
      </p:sp>
      <p:sp>
        <p:nvSpPr>
          <p:cNvPr id="145" name="Shape 145"/>
          <p:cNvSpPr txBox="1"/>
          <p:nvPr>
            <p:ph idx="1" type="subTitle"/>
          </p:nvPr>
        </p:nvSpPr>
        <p:spPr>
          <a:xfrm>
            <a:off x="780711" y="5575679"/>
            <a:ext cx="16437000" cy="865500"/>
          </a:xfrm>
          <a:prstGeom prst="rect">
            <a:avLst/>
          </a:prstGeom>
          <a:noFill/>
          <a:ln>
            <a:noFill/>
          </a:ln>
        </p:spPr>
        <p:txBody>
          <a:bodyPr anchorCtr="0" anchor="t" bIns="91425" lIns="91425" rIns="91425" wrap="square" tIns="91425">
            <a:noAutofit/>
          </a:bodyPr>
          <a:lstStyle/>
          <a:p>
            <a:pPr indent="-279146" lvl="0" marL="0" marR="0" rtl="0" algn="l">
              <a:lnSpc>
                <a:spcPct val="100000"/>
              </a:lnSpc>
              <a:spcBef>
                <a:spcPts val="0"/>
              </a:spcBef>
              <a:spcAft>
                <a:spcPts val="0"/>
              </a:spcAft>
              <a:buClr>
                <a:schemeClr val="lt1"/>
              </a:buClr>
              <a:buSzPts val="4396"/>
              <a:buFont typeface="Calibri"/>
              <a:buNone/>
            </a:pPr>
            <a:r>
              <a:rPr b="0" i="0" lang="en" sz="4398" u="none" cap="none" strike="noStrike">
                <a:solidFill>
                  <a:schemeClr val="lt1"/>
                </a:solidFill>
                <a:latin typeface="Calibri"/>
                <a:ea typeface="Calibri"/>
                <a:cs typeface="Calibri"/>
                <a:sym typeface="Calibri"/>
              </a:rPr>
              <a:t>Video </a:t>
            </a:r>
            <a:r>
              <a:rPr lang="en"/>
              <a:t>5</a:t>
            </a:r>
            <a:r>
              <a:rPr b="0" i="0" lang="en" sz="4398" u="none" cap="none" strike="noStrike">
                <a:solidFill>
                  <a:schemeClr val="lt1"/>
                </a:solidFill>
                <a:latin typeface="Calibri"/>
                <a:ea typeface="Calibri"/>
                <a:cs typeface="Calibri"/>
                <a:sym typeface="Calibri"/>
              </a:rPr>
              <a:t>.4</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278765" lvl="0" marL="0" marR="0" rtl="0" algn="l">
              <a:lnSpc>
                <a:spcPct val="100000"/>
              </a:lnSpc>
              <a:spcBef>
                <a:spcPts val="0"/>
              </a:spcBef>
              <a:spcAft>
                <a:spcPts val="0"/>
              </a:spcAft>
              <a:buClr>
                <a:schemeClr val="lt1"/>
              </a:buClr>
              <a:buSzPts val="4390"/>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3" lvl="0" marL="913583" marR="0" rtl="0" algn="l">
              <a:lnSpc>
                <a:spcPct val="115000"/>
              </a:lnSpc>
              <a:spcBef>
                <a:spcPts val="0"/>
              </a:spcBef>
              <a:spcAft>
                <a:spcPts val="0"/>
              </a:spcAft>
              <a:buClr>
                <a:srgbClr val="434343"/>
              </a:buClr>
              <a:buSzPts val="3994"/>
              <a:buFont typeface="Calibri"/>
              <a:buChar char="●"/>
            </a:pPr>
            <a:r>
              <a:rPr lang="en" sz="3997">
                <a:solidFill>
                  <a:srgbClr val="434343"/>
                </a:solidFill>
              </a:rPr>
              <a:t>The resize works locally</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Time to deploy</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But how?</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title"/>
          </p:nvPr>
        </p:nvSpPr>
        <p:spPr>
          <a:xfrm>
            <a:off x="200555" y="34902"/>
            <a:ext cx="17637300" cy="1204200"/>
          </a:xfrm>
          <a:prstGeom prst="rect">
            <a:avLst/>
          </a:prstGeom>
          <a:noFill/>
          <a:ln>
            <a:noFill/>
          </a:ln>
        </p:spPr>
        <p:txBody>
          <a:bodyPr anchorCtr="0" anchor="ctr" bIns="182675" lIns="182675" rIns="182675" wrap="square" tIns="182675">
            <a:noAutofit/>
          </a:bodyPr>
          <a:lstStyle/>
          <a:p>
            <a:pPr indent="-278765" lvl="0" marL="0" marR="0" rtl="0" algn="l">
              <a:lnSpc>
                <a:spcPct val="100000"/>
              </a:lnSpc>
              <a:spcBef>
                <a:spcPts val="0"/>
              </a:spcBef>
              <a:spcAft>
                <a:spcPts val="0"/>
              </a:spcAft>
              <a:buClr>
                <a:schemeClr val="lt1"/>
              </a:buClr>
              <a:buSzPts val="4390"/>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7" name="Shape 157"/>
          <p:cNvSpPr txBox="1"/>
          <p:nvPr>
            <p:ph idx="4294967295" type="body"/>
          </p:nvPr>
        </p:nvSpPr>
        <p:spPr>
          <a:xfrm>
            <a:off x="421357" y="1777588"/>
            <a:ext cx="17416800" cy="8039400"/>
          </a:xfrm>
          <a:prstGeom prst="rect">
            <a:avLst/>
          </a:prstGeom>
          <a:noFill/>
          <a:ln>
            <a:noFill/>
          </a:ln>
        </p:spPr>
        <p:txBody>
          <a:bodyPr anchorCtr="0" anchor="t" bIns="182675" lIns="182675" rIns="182675" wrap="square" tIns="182675">
            <a:noAutofit/>
          </a:bodyPr>
          <a:lstStyle/>
          <a:p>
            <a:pPr indent="-723083" lvl="0" marL="913583" marR="0" rtl="0" algn="l">
              <a:lnSpc>
                <a:spcPct val="115000"/>
              </a:lnSpc>
              <a:spcBef>
                <a:spcPts val="0"/>
              </a:spcBef>
              <a:spcAft>
                <a:spcPts val="0"/>
              </a:spcAft>
              <a:buClr>
                <a:srgbClr val="434343"/>
              </a:buClr>
              <a:buSzPts val="3994"/>
              <a:buFont typeface="Calibri"/>
              <a:buChar char="●"/>
            </a:pPr>
            <a:r>
              <a:rPr lang="en" sz="3997">
                <a:solidFill>
                  <a:srgbClr val="434343"/>
                </a:solidFill>
              </a:rPr>
              <a:t>Sharp is tricky to get to work right</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Lambda is running on the Amazon Linux OS</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S</a:t>
            </a:r>
            <a:r>
              <a:rPr lang="en" sz="3997">
                <a:solidFill>
                  <a:srgbClr val="434343"/>
                </a:solidFill>
              </a:rPr>
              <a:t>harp needs to be installed on Amazon Linux to work on Lambda</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Build and deploy the service from an Amazon Linux machine</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title"/>
          </p:nvPr>
        </p:nvSpPr>
        <p:spPr>
          <a:xfrm>
            <a:off x="200555" y="34902"/>
            <a:ext cx="17637300" cy="1204200"/>
          </a:xfrm>
          <a:prstGeom prst="rect">
            <a:avLst/>
          </a:prstGeom>
          <a:noFill/>
          <a:ln>
            <a:noFill/>
          </a:ln>
        </p:spPr>
        <p:txBody>
          <a:bodyPr anchorCtr="0" anchor="ctr" bIns="182675" lIns="182675" rIns="182675" wrap="square" tIns="182675">
            <a:noAutofit/>
          </a:bodyPr>
          <a:lstStyle/>
          <a:p>
            <a:pPr indent="-278765" lvl="0" marL="0" marR="0" rtl="0" algn="l">
              <a:lnSpc>
                <a:spcPct val="100000"/>
              </a:lnSpc>
              <a:spcBef>
                <a:spcPts val="0"/>
              </a:spcBef>
              <a:spcAft>
                <a:spcPts val="0"/>
              </a:spcAft>
              <a:buClr>
                <a:schemeClr val="lt1"/>
              </a:buClr>
              <a:buSzPts val="4390"/>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63" name="Shape 163"/>
          <p:cNvSpPr txBox="1"/>
          <p:nvPr>
            <p:ph idx="4294967295" type="body"/>
          </p:nvPr>
        </p:nvSpPr>
        <p:spPr>
          <a:xfrm>
            <a:off x="421357" y="1777588"/>
            <a:ext cx="17416800" cy="8039400"/>
          </a:xfrm>
          <a:prstGeom prst="rect">
            <a:avLst/>
          </a:prstGeom>
          <a:noFill/>
          <a:ln>
            <a:noFill/>
          </a:ln>
        </p:spPr>
        <p:txBody>
          <a:bodyPr anchorCtr="0" anchor="t" bIns="182675" lIns="182675" rIns="182675" wrap="square" tIns="182675">
            <a:noAutofit/>
          </a:bodyPr>
          <a:lstStyle/>
          <a:p>
            <a:pPr indent="-723083" lvl="0" marL="913583" marR="0" rtl="0" algn="l">
              <a:lnSpc>
                <a:spcPct val="115000"/>
              </a:lnSpc>
              <a:spcBef>
                <a:spcPts val="0"/>
              </a:spcBef>
              <a:spcAft>
                <a:spcPts val="0"/>
              </a:spcAft>
              <a:buClr>
                <a:srgbClr val="434343"/>
              </a:buClr>
              <a:buSzPts val="3994"/>
              <a:buFont typeface="Calibri"/>
              <a:buChar char="●"/>
            </a:pPr>
            <a:r>
              <a:rPr lang="en" sz="3997">
                <a:solidFill>
                  <a:srgbClr val="434343"/>
                </a:solidFill>
              </a:rPr>
              <a:t>What to do?</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Use Docker!</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S</a:t>
            </a:r>
            <a:r>
              <a:rPr lang="en" sz="3997">
                <a:solidFill>
                  <a:srgbClr val="434343"/>
                </a:solidFill>
              </a:rPr>
              <a:t>pin up a Docker container</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Copy the code into it</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Install modules</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Configure Serverless</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Deploy the service from within the container</a:t>
            </a:r>
          </a:p>
          <a:p>
            <a:pPr indent="-723273" lvl="0" marL="913583" marR="0" rtl="0" algn="l">
              <a:lnSpc>
                <a:spcPct val="115000"/>
              </a:lnSpc>
              <a:spcBef>
                <a:spcPts val="0"/>
              </a:spcBef>
              <a:spcAft>
                <a:spcPts val="0"/>
              </a:spcAft>
              <a:buClr>
                <a:srgbClr val="434343"/>
              </a:buClr>
              <a:buSzPts val="3997"/>
              <a:buFont typeface="Calibri"/>
              <a:buChar char="●"/>
            </a:pPr>
            <a:r>
              <a:rPr lang="en" sz="3997">
                <a:solidFill>
                  <a:srgbClr val="434343"/>
                </a:solidFill>
              </a:rPr>
              <a:t>Add S3 Bucket redirect rules</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092" lvl="0" marL="0" marR="0" rtl="0" algn="l">
              <a:lnSpc>
                <a:spcPct val="100000"/>
              </a:lnSpc>
              <a:spcBef>
                <a:spcPts val="0"/>
              </a:spcBef>
              <a:spcAft>
                <a:spcPts val="0"/>
              </a:spcAft>
              <a:buClr>
                <a:schemeClr val="lt1"/>
              </a:buClr>
              <a:buSzPts val="9592"/>
              <a:buFont typeface="Calibri"/>
              <a:buNone/>
            </a:pPr>
            <a:r>
              <a:rPr lang="en"/>
              <a:t>Testing the image resize service</a:t>
            </a:r>
          </a:p>
        </p:txBody>
      </p:sp>
      <p:sp>
        <p:nvSpPr>
          <p:cNvPr id="169" name="Shape 169"/>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279146" lvl="0" marL="0" marR="0" rtl="0" algn="l">
              <a:lnSpc>
                <a:spcPct val="100000"/>
              </a:lnSpc>
              <a:spcBef>
                <a:spcPts val="0"/>
              </a:spcBef>
              <a:spcAft>
                <a:spcPts val="0"/>
              </a:spcAft>
              <a:buClr>
                <a:schemeClr val="lt1"/>
              </a:buClr>
              <a:buSzPts val="4396"/>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